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99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3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82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48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08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8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1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4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63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9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9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79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1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76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27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7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58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www.myshopkart.net/pcf/images/_products/tmkglobal/10-7660J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1L0O6nMwZCY/ThyODl3BDiI/AAAAAAAAAss/gM2hCW-8kR0/s1600/11o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94" y="4132647"/>
            <a:ext cx="1584979" cy="24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YeN3SBJ7cMg/Th3ckFYbTHI/AAAAAAAAAuY/gbMfTsbv_UA/s1600/11c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0" y="4132647"/>
            <a:ext cx="1584977" cy="24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oroscopos.in/wp-content/uploads/2013/11/rey-de-cop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34" y="4132647"/>
            <a:ext cx="1569268" cy="2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GENERATIVOS 1.- Situaciones sin número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834" y="1529410"/>
            <a:ext cx="11138327" cy="2917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u="sng" dirty="0" smtClean="0">
                <a:latin typeface="Papyrus" panose="03070502060502030205" pitchFamily="66" charset="0"/>
              </a:rPr>
              <a:t>LOS   TRES   NAIPES</a:t>
            </a:r>
          </a:p>
          <a:p>
            <a:pPr marL="0" indent="0" algn="just">
              <a:buNone/>
            </a:pPr>
            <a:r>
              <a:rPr lang="es-ES" sz="2400" dirty="0" smtClean="0"/>
              <a:t>Tenemos tres </a:t>
            </a:r>
            <a:r>
              <a:rPr lang="es-ES" sz="2400" dirty="0"/>
              <a:t>naipes, sacados de una baraja </a:t>
            </a:r>
            <a:r>
              <a:rPr lang="es-ES" sz="2400" dirty="0" smtClean="0"/>
              <a:t>española, colocados boca abajo. Sabemos que a </a:t>
            </a:r>
            <a:r>
              <a:rPr lang="es-ES" sz="2400" dirty="0"/>
              <a:t>la derecha de un Rey hay </a:t>
            </a:r>
            <a:r>
              <a:rPr lang="es-ES" sz="2400" dirty="0" smtClean="0"/>
              <a:t>uno </a:t>
            </a:r>
            <a:r>
              <a:rPr lang="es-ES" sz="2400" dirty="0"/>
              <a:t>o dos </a:t>
            </a:r>
            <a:r>
              <a:rPr lang="es-ES" sz="2400" dirty="0" smtClean="0"/>
              <a:t>Caballos. </a:t>
            </a:r>
            <a:r>
              <a:rPr lang="es-ES" sz="2400" dirty="0"/>
              <a:t>A la izquierda de </a:t>
            </a:r>
            <a:r>
              <a:rPr lang="es-ES" sz="2400" dirty="0" smtClean="0"/>
              <a:t>un Caballo hay uno </a:t>
            </a:r>
            <a:r>
              <a:rPr lang="es-ES" sz="2400" dirty="0"/>
              <a:t>o </a:t>
            </a:r>
            <a:r>
              <a:rPr lang="es-ES" sz="2400" dirty="0" smtClean="0"/>
              <a:t>dos Caballos. </a:t>
            </a:r>
            <a:r>
              <a:rPr lang="es-ES" sz="2400" dirty="0"/>
              <a:t>A la izquierda de </a:t>
            </a:r>
            <a:r>
              <a:rPr lang="es-ES" sz="2400" dirty="0" smtClean="0"/>
              <a:t>una carta de oros hay </a:t>
            </a:r>
            <a:r>
              <a:rPr lang="es-ES" sz="2400" dirty="0"/>
              <a:t>una o dos </a:t>
            </a:r>
            <a:r>
              <a:rPr lang="es-ES" sz="2400" dirty="0" smtClean="0"/>
              <a:t>de copas. </a:t>
            </a:r>
            <a:r>
              <a:rPr lang="es-ES" sz="2400" dirty="0"/>
              <a:t>A la derecha de una </a:t>
            </a:r>
            <a:r>
              <a:rPr lang="es-ES" sz="2400" dirty="0" smtClean="0"/>
              <a:t>copa hay </a:t>
            </a:r>
            <a:r>
              <a:rPr lang="es-ES" sz="2400" dirty="0"/>
              <a:t>una o dos </a:t>
            </a:r>
            <a:r>
              <a:rPr lang="es-ES" sz="2400" dirty="0" smtClean="0"/>
              <a:t>copas. ¿De </a:t>
            </a:r>
            <a:r>
              <a:rPr lang="es-ES" sz="2400" dirty="0"/>
              <a:t>qué tres </a:t>
            </a:r>
            <a:r>
              <a:rPr lang="es-ES" sz="2400" dirty="0" smtClean="0"/>
              <a:t>naipes se trata?</a:t>
            </a:r>
            <a:endParaRPr lang="es-ES" sz="2400" dirty="0"/>
          </a:p>
        </p:txBody>
      </p:sp>
      <p:pic>
        <p:nvPicPr>
          <p:cNvPr id="1032" name="Picture 8" descr="http://1.bp.blogspot.com/_8qNqCYQtDtY/R9z1Czy_cZI/AAAAAAAAA4E/g4JHS_G6voI/s1600/naipe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726" r="10660" b="5889"/>
          <a:stretch/>
        </p:blipFill>
        <p:spPr bwMode="auto">
          <a:xfrm>
            <a:off x="3362524" y="4132647"/>
            <a:ext cx="1584977" cy="23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1.bp.blogspot.com/_8qNqCYQtDtY/R9z1Czy_cZI/AAAAAAAAA4E/g4JHS_G6voI/s1600/naipe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726" r="10660" b="5889"/>
          <a:stretch/>
        </p:blipFill>
        <p:spPr bwMode="auto">
          <a:xfrm>
            <a:off x="5303510" y="4132647"/>
            <a:ext cx="1584977" cy="23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1.bp.blogspot.com/_8qNqCYQtDtY/R9z1Czy_cZI/AAAAAAAAA4E/g4JHS_G6voI/s1600/naipe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726" r="10660" b="5889"/>
          <a:stretch/>
        </p:blipFill>
        <p:spPr bwMode="auto">
          <a:xfrm>
            <a:off x="7244496" y="4132647"/>
            <a:ext cx="1584977" cy="23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xit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595</TotalTime>
  <Words>85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Ion</vt:lpstr>
      <vt:lpstr>GENERATIVOS 1.- Situaciones sin número.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 MD</dc:creator>
  <cp:lastModifiedBy>Admin</cp:lastModifiedBy>
  <cp:revision>43</cp:revision>
  <dcterms:created xsi:type="dcterms:W3CDTF">2016-05-20T18:02:55Z</dcterms:created>
  <dcterms:modified xsi:type="dcterms:W3CDTF">2016-06-05T16:52:29Z</dcterms:modified>
</cp:coreProperties>
</file>